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59" r:id="rId6"/>
    <p:sldId id="260" r:id="rId7"/>
    <p:sldId id="276" r:id="rId8"/>
    <p:sldId id="277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2" r:id="rId24"/>
    <p:sldId id="283" r:id="rId25"/>
    <p:sldId id="284" r:id="rId26"/>
    <p:sldId id="278" r:id="rId27"/>
    <p:sldId id="279" r:id="rId28"/>
    <p:sldId id="28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2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9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5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52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85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7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5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D72A3-C50C-4BE7-8838-8D46E0AA033F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FB376-FBED-4358-BC1D-D8A99782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3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Do Now</a:t>
            </a:r>
            <a:endParaRPr lang="en-US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Convert the following to scientific notation:</a:t>
            </a:r>
          </a:p>
          <a:p>
            <a:r>
              <a:rPr lang="en-US" sz="4800" dirty="0" smtClean="0"/>
              <a:t>3,400				2,000,000</a:t>
            </a:r>
          </a:p>
          <a:p>
            <a:r>
              <a:rPr lang="en-US" sz="4800" dirty="0" smtClean="0"/>
              <a:t>0.000043			0.000980</a:t>
            </a:r>
          </a:p>
          <a:p>
            <a:r>
              <a:rPr lang="en-US" sz="4800" dirty="0" smtClean="0"/>
              <a:t>120.01				120.00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3431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What does that sound like to you?</a:t>
            </a:r>
            <a:endParaRPr lang="en-US" sz="6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726" y="1690688"/>
            <a:ext cx="6522548" cy="4891911"/>
          </a:xfrm>
        </p:spPr>
      </p:pic>
    </p:spTree>
    <p:extLst>
      <p:ext uri="{BB962C8B-B14F-4D97-AF65-F5344CB8AC3E}">
        <p14:creationId xmlns:p14="http://schemas.microsoft.com/office/powerpoint/2010/main" val="96933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smtClean="0"/>
              <a:t>Density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What’s the formula for density?</a:t>
            </a:r>
          </a:p>
          <a:p>
            <a:r>
              <a:rPr lang="en-US" sz="4800" dirty="0" smtClean="0"/>
              <a:t>Units?</a:t>
            </a:r>
          </a:p>
          <a:p>
            <a:r>
              <a:rPr lang="en-US" sz="4800" dirty="0" smtClean="0"/>
              <a:t>What’s the density of water?</a:t>
            </a:r>
          </a:p>
          <a:p>
            <a:r>
              <a:rPr lang="en-US" sz="4800" dirty="0" smtClean="0"/>
              <a:t>How did you find this?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2097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Specific Gravity</a:t>
            </a:r>
            <a:endParaRPr lang="en-US" sz="4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220" y="2057400"/>
            <a:ext cx="4228184" cy="3716158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density of a liquid, relative to water.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137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Specific Gravity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We know the density of water.</a:t>
            </a:r>
          </a:p>
          <a:p>
            <a:r>
              <a:rPr lang="en-US" sz="4800" dirty="0" smtClean="0"/>
              <a:t>Water has a specific gravity of 1.</a:t>
            </a:r>
          </a:p>
          <a:p>
            <a:r>
              <a:rPr lang="en-US" sz="4800" dirty="0" smtClean="0"/>
              <a:t>A liquid that has a specific gravity of 2 has a density of 2g/ml.</a:t>
            </a:r>
          </a:p>
          <a:p>
            <a:r>
              <a:rPr lang="en-US" sz="4800" dirty="0" smtClean="0"/>
              <a:t>If a liquid has a specific gravity of 1.13, what is the density of the liquid?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412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Chemistry and Society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Chemists design materials for specific jobs.</a:t>
            </a:r>
          </a:p>
          <a:p>
            <a:r>
              <a:rPr lang="en-US" sz="4800" dirty="0" smtClean="0"/>
              <a:t>What are some materials that would be bad for a particular job?  Why?</a:t>
            </a:r>
          </a:p>
          <a:p>
            <a:r>
              <a:rPr lang="en-US" sz="4800" dirty="0" smtClean="0"/>
              <a:t>What would be a better material?</a:t>
            </a:r>
          </a:p>
          <a:p>
            <a:r>
              <a:rPr lang="en-US" sz="4800" dirty="0" smtClean="0"/>
              <a:t>Ex-Stirring stew with a solid iron ladle.  Use wood instead.</a:t>
            </a:r>
          </a:p>
        </p:txBody>
      </p:sp>
    </p:spTree>
    <p:extLst>
      <p:ext uri="{BB962C8B-B14F-4D97-AF65-F5344CB8AC3E}">
        <p14:creationId xmlns:p14="http://schemas.microsoft.com/office/powerpoint/2010/main" val="2140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The Chemistry of Energy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Two of the four “great forces” are contained in chemical compounds.</a:t>
            </a:r>
          </a:p>
          <a:p>
            <a:r>
              <a:rPr lang="en-US" sz="4800" dirty="0" smtClean="0"/>
              <a:t>The “strong” and “weak” forces in chemicals make them great for energy transfer and </a:t>
            </a:r>
            <a:r>
              <a:rPr lang="en-US" sz="4800" dirty="0" err="1" smtClean="0"/>
              <a:t>concervation</a:t>
            </a:r>
            <a:r>
              <a:rPr lang="en-US" sz="4800" dirty="0" smtClean="0"/>
              <a:t>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86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Batteries</a:t>
            </a:r>
            <a:endParaRPr lang="en-US" sz="5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462" y="1918525"/>
            <a:ext cx="4094730" cy="4061840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When you complete the circuit electricity comes out.</a:t>
            </a:r>
          </a:p>
          <a:p>
            <a:r>
              <a:rPr lang="en-US" sz="4400" dirty="0" smtClean="0"/>
              <a:t>Why?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69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Insulation</a:t>
            </a:r>
            <a:endParaRPr lang="en-US" sz="4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30" y="1506090"/>
            <a:ext cx="4456828" cy="445682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sz="4000" dirty="0" smtClean="0"/>
              <a:t>While some materials are good for transferring energy, others are really bad at it.  How is this useful?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148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Energy Production</a:t>
            </a:r>
            <a:endParaRPr lang="en-US" sz="6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688306"/>
            <a:ext cx="6172200" cy="347186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Breaking apart chemical bonds releases energy.  What are some ways that we harness this energy?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9977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Breaking the Weak Force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21" y="1304780"/>
            <a:ext cx="8215358" cy="5450189"/>
          </a:xfrm>
        </p:spPr>
      </p:pic>
    </p:spTree>
    <p:extLst>
      <p:ext uri="{BB962C8B-B14F-4D97-AF65-F5344CB8AC3E}">
        <p14:creationId xmlns:p14="http://schemas.microsoft.com/office/powerpoint/2010/main" val="421136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This week in Chemistry Class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Monday-Continue Ch. 1&amp;2.  Conservation mass lab.</a:t>
            </a:r>
          </a:p>
          <a:p>
            <a:r>
              <a:rPr lang="en-US" sz="4800" dirty="0" smtClean="0"/>
              <a:t>Tuesday-Finish Ch. 1-3.</a:t>
            </a:r>
          </a:p>
          <a:p>
            <a:r>
              <a:rPr lang="en-US" sz="4800" dirty="0" smtClean="0"/>
              <a:t>Wednesday-Separation of a mixture lab.  Bring in magnets please.</a:t>
            </a:r>
          </a:p>
        </p:txBody>
      </p:sp>
    </p:spTree>
    <p:extLst>
      <p:ext uri="{BB962C8B-B14F-4D97-AF65-F5344CB8AC3E}">
        <p14:creationId xmlns:p14="http://schemas.microsoft.com/office/powerpoint/2010/main" val="41832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Breaking the Strong Force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967" y="1433110"/>
            <a:ext cx="6914066" cy="5234470"/>
          </a:xfrm>
        </p:spPr>
      </p:pic>
    </p:spTree>
    <p:extLst>
      <p:ext uri="{BB962C8B-B14F-4D97-AF65-F5344CB8AC3E}">
        <p14:creationId xmlns:p14="http://schemas.microsoft.com/office/powerpoint/2010/main" val="26027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Chemistry and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Chemists have helped to advance medicine on so many levels.</a:t>
            </a:r>
          </a:p>
          <a:p>
            <a:r>
              <a:rPr lang="en-US" sz="4000" dirty="0" smtClean="0"/>
              <a:t>Developing materials for diagnostic testing.</a:t>
            </a:r>
          </a:p>
          <a:p>
            <a:r>
              <a:rPr lang="en-US" sz="4000" dirty="0" smtClean="0"/>
              <a:t>Medication developments.</a:t>
            </a:r>
          </a:p>
          <a:p>
            <a:r>
              <a:rPr lang="en-US" sz="4000" dirty="0" smtClean="0"/>
              <a:t> Technology advances.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742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Chemistry and Society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sorts positive affects has chemistry had on agriculture?</a:t>
            </a:r>
          </a:p>
          <a:p>
            <a:r>
              <a:rPr lang="en-US" sz="4800" dirty="0" smtClean="0"/>
              <a:t>On ecology?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7093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Answer the Following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If you had to describe the scientific method to a 3</a:t>
            </a:r>
            <a:r>
              <a:rPr lang="en-US" sz="4800" baseline="30000" dirty="0" smtClean="0"/>
              <a:t>rd</a:t>
            </a:r>
            <a:r>
              <a:rPr lang="en-US" sz="4800" dirty="0" smtClean="0"/>
              <a:t> grader, what would you say?</a:t>
            </a:r>
          </a:p>
          <a:p>
            <a:r>
              <a:rPr lang="en-US" sz="4800" dirty="0" smtClean="0"/>
              <a:t>Why do people not trust science sometimes?</a:t>
            </a:r>
          </a:p>
          <a:p>
            <a:r>
              <a:rPr lang="en-US" sz="4800" dirty="0" smtClean="0"/>
              <a:t>Why is science important to society?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3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Dangers of Science Denia</a:t>
            </a:r>
            <a:r>
              <a:rPr lang="en-US" dirty="0"/>
              <a:t>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4850"/>
            <a:ext cx="10515600" cy="4052887"/>
          </a:xfrm>
        </p:spPr>
      </p:pic>
    </p:spTree>
    <p:extLst>
      <p:ext uri="{BB962C8B-B14F-4D97-AF65-F5344CB8AC3E}">
        <p14:creationId xmlns:p14="http://schemas.microsoft.com/office/powerpoint/2010/main" val="10545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Scientific Theory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800" dirty="0" smtClean="0"/>
              <a:t>Scientific theory is not simply an opinion.</a:t>
            </a:r>
          </a:p>
          <a:p>
            <a:r>
              <a:rPr lang="en-US" sz="4800" dirty="0" smtClean="0"/>
              <a:t>Scientific theories are </a:t>
            </a:r>
            <a:r>
              <a:rPr lang="en-US" sz="4800" b="1" dirty="0" smtClean="0"/>
              <a:t>well-tested</a:t>
            </a:r>
            <a:r>
              <a:rPr lang="en-US" sz="4800" dirty="0" smtClean="0"/>
              <a:t> explanation for a broad set of observations.</a:t>
            </a:r>
          </a:p>
          <a:p>
            <a:r>
              <a:rPr lang="en-US" sz="4800" dirty="0" smtClean="0"/>
              <a:t>A “law” has an </a:t>
            </a:r>
            <a:r>
              <a:rPr lang="en-US" sz="4800" i="1" dirty="0" smtClean="0"/>
              <a:t>explicit</a:t>
            </a:r>
            <a:r>
              <a:rPr lang="en-US" sz="4800" dirty="0" smtClean="0"/>
              <a:t> cause and effect.  Many times it is accompanied by an equation.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062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Conservation of Energy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Once you have a copy of the lab, read over the background information.</a:t>
            </a:r>
          </a:p>
          <a:p>
            <a:r>
              <a:rPr lang="en-US" sz="4800" dirty="0" smtClean="0"/>
              <a:t>This is a VERY IMPORTANT concept that you should WRITE DOWN IN YOUR NOTES.</a:t>
            </a:r>
          </a:p>
          <a:p>
            <a:r>
              <a:rPr lang="en-US" sz="4800" dirty="0" smtClean="0"/>
              <a:t>I will go over the chemical equation. 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9656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Safety First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Goggles must be warn at all times.</a:t>
            </a:r>
          </a:p>
          <a:p>
            <a:r>
              <a:rPr lang="en-US" sz="4800" dirty="0" smtClean="0"/>
              <a:t>We will be mixing glass inside of glass.</a:t>
            </a:r>
          </a:p>
          <a:p>
            <a:r>
              <a:rPr lang="en-US" sz="4800" dirty="0" smtClean="0"/>
              <a:t>Know what to do if there is an accident.</a:t>
            </a:r>
          </a:p>
          <a:p>
            <a:r>
              <a:rPr lang="en-US" sz="4800" dirty="0" smtClean="0"/>
              <a:t>Make sure that whenever you measure the mass of the bottle that you have the </a:t>
            </a:r>
            <a:r>
              <a:rPr lang="en-US" sz="4800" b="1" dirty="0" smtClean="0"/>
              <a:t>CAP</a:t>
            </a:r>
            <a:r>
              <a:rPr lang="en-US" sz="4800" dirty="0" smtClean="0"/>
              <a:t> on it.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03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8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This Week Continued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Thursday-Finish Separation </a:t>
            </a:r>
            <a:r>
              <a:rPr lang="en-US" sz="4800" dirty="0" smtClean="0"/>
              <a:t>of a Mixture lab.  Review for quiz on Ch. 1-3.</a:t>
            </a:r>
          </a:p>
          <a:p>
            <a:r>
              <a:rPr lang="en-US" sz="4800" dirty="0" smtClean="0"/>
              <a:t>Friday-Quiz </a:t>
            </a:r>
            <a:r>
              <a:rPr lang="en-US" sz="4800" dirty="0" smtClean="0"/>
              <a:t>on chapters 1-3.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350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Due Date Change!!!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 smtClean="0"/>
              <a:t>I hope to have chapters 1&amp;2 finished on Monday.  </a:t>
            </a:r>
          </a:p>
          <a:p>
            <a:pPr marL="0" indent="0">
              <a:buNone/>
            </a:pPr>
            <a:r>
              <a:rPr lang="en-US" sz="4800" dirty="0" smtClean="0"/>
              <a:t>Plan to be finished all of Ch. 1&amp;2 by </a:t>
            </a:r>
            <a:r>
              <a:rPr lang="en-US" sz="4800" dirty="0" smtClean="0"/>
              <a:t>Tuesday.  I </a:t>
            </a:r>
            <a:r>
              <a:rPr lang="en-US" sz="4800" dirty="0" smtClean="0"/>
              <a:t>may be checking it</a:t>
            </a:r>
            <a:r>
              <a:rPr lang="en-US" sz="4800" dirty="0" smtClean="0"/>
              <a:t>.  I will cover all of Ch. 3 on Tuesday.  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You will hand in all of Ch. 1-3 questions Wednesday.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466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Objectives for Monday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Students will…</a:t>
            </a:r>
          </a:p>
          <a:p>
            <a:pPr lvl="1"/>
            <a:r>
              <a:rPr lang="en-US" sz="4400" dirty="0" smtClean="0"/>
              <a:t>Describe elements of the periodic table of elements (PTE) using chemical symbols.</a:t>
            </a:r>
          </a:p>
          <a:p>
            <a:pPr lvl="1"/>
            <a:r>
              <a:rPr lang="en-US" sz="4400" dirty="0"/>
              <a:t>E</a:t>
            </a:r>
            <a:r>
              <a:rPr lang="en-US" sz="4400" dirty="0" smtClean="0"/>
              <a:t>xplore the conservation of mass.</a:t>
            </a:r>
          </a:p>
          <a:p>
            <a:pPr lvl="1"/>
            <a:r>
              <a:rPr lang="en-US" sz="4400" dirty="0" smtClean="0"/>
              <a:t>Evaluate the densities of different materials.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2635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Pure and Applied Chemistry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Pure Chemistry-Learning for the sake of learning.  </a:t>
            </a:r>
          </a:p>
          <a:p>
            <a:r>
              <a:rPr lang="en-US" sz="4800" dirty="0" smtClean="0"/>
              <a:t>Applied Chemistry-Learning for the sake of solving real-world problems.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9809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Alchemy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88" y="1504919"/>
            <a:ext cx="4933936" cy="5456111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-The search for noble materials.</a:t>
            </a:r>
          </a:p>
          <a:p>
            <a:r>
              <a:rPr lang="en-US" sz="4000" dirty="0" smtClean="0"/>
              <a:t>-Developed many of the tolls and techniques we use in </a:t>
            </a:r>
            <a:r>
              <a:rPr lang="en-US" sz="4000" smtClean="0"/>
              <a:t>modern chemsitry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00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8793"/>
          </a:xfrm>
        </p:spPr>
        <p:txBody>
          <a:bodyPr/>
          <a:lstStyle/>
          <a:p>
            <a:pPr algn="ctr"/>
            <a:r>
              <a:rPr lang="en-US" dirty="0" smtClean="0"/>
              <a:t>The Deadly Irony of Gun Powder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877" y="801755"/>
            <a:ext cx="6056245" cy="6056245"/>
          </a:xfrm>
        </p:spPr>
      </p:pic>
    </p:spTree>
    <p:extLst>
      <p:ext uri="{BB962C8B-B14F-4D97-AF65-F5344CB8AC3E}">
        <p14:creationId xmlns:p14="http://schemas.microsoft.com/office/powerpoint/2010/main" val="19565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Engineering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37" y="1259970"/>
            <a:ext cx="5791702" cy="4328535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400" dirty="0" smtClean="0"/>
              <a:t>the application of scientific, economic, social, and practical knowledge in order to invent, design, build, maintain, and improve structures, machines, devices, systems, materials and processes.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757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690</Words>
  <Application>Microsoft Office PowerPoint</Application>
  <PresentationFormat>Widescreen</PresentationFormat>
  <Paragraphs>86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Do Now</vt:lpstr>
      <vt:lpstr>This week in Chemistry Class</vt:lpstr>
      <vt:lpstr>This Week Continued</vt:lpstr>
      <vt:lpstr>Due Date Change!!!</vt:lpstr>
      <vt:lpstr>Objectives for Monday</vt:lpstr>
      <vt:lpstr>Pure and Applied Chemistry</vt:lpstr>
      <vt:lpstr>Alchemy</vt:lpstr>
      <vt:lpstr>The Deadly Irony of Gun Powder</vt:lpstr>
      <vt:lpstr>Engineering</vt:lpstr>
      <vt:lpstr>What does that sound like to you?</vt:lpstr>
      <vt:lpstr>Density</vt:lpstr>
      <vt:lpstr>Specific Gravity</vt:lpstr>
      <vt:lpstr>Specific Gravity</vt:lpstr>
      <vt:lpstr>Chemistry and Society</vt:lpstr>
      <vt:lpstr>The Chemistry of Energy</vt:lpstr>
      <vt:lpstr>Batteries</vt:lpstr>
      <vt:lpstr>Insulation</vt:lpstr>
      <vt:lpstr>Energy Production</vt:lpstr>
      <vt:lpstr>Breaking the Weak Force</vt:lpstr>
      <vt:lpstr>Breaking the Strong Force</vt:lpstr>
      <vt:lpstr>Chemistry and Medicine</vt:lpstr>
      <vt:lpstr>Chemistry and Society</vt:lpstr>
      <vt:lpstr>Answer the Following</vt:lpstr>
      <vt:lpstr>The Dangers of Science Denial</vt:lpstr>
      <vt:lpstr>Scientific Theory</vt:lpstr>
      <vt:lpstr>Conservation of Energy Lab</vt:lpstr>
      <vt:lpstr>Safety First</vt:lpstr>
      <vt:lpstr>PowerPoint Presentation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BREISH, BENJAMIN R</dc:creator>
  <cp:lastModifiedBy>BREISH, BENJAMIN R</cp:lastModifiedBy>
  <cp:revision>16</cp:revision>
  <dcterms:created xsi:type="dcterms:W3CDTF">2014-09-06T23:09:35Z</dcterms:created>
  <dcterms:modified xsi:type="dcterms:W3CDTF">2014-09-08T12:13:39Z</dcterms:modified>
</cp:coreProperties>
</file>